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3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-91" y="-8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10CAA-168D-43FD-9929-32CE6287767A}" type="datetimeFigureOut">
              <a:rPr lang="en-US" smtClean="0"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BC3CB-F752-4969-BEE8-2E6BA24660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37D4A-D4F5-4E92-9AD1-807B6FFD0E50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15340-C556-406F-98AC-E9D714ABD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020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Beginning course details and/or books/materials needed for a class/project.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6CA7F6-8CB5-4CD4-ACF3-93E46F617CF9}" type="slidenum">
              <a:rPr lang="en-US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0850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1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950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00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8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48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713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40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339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329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62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883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C371E-3CDE-4C60-8F37-A44FDEF8B212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CB86-14D6-41B7-B58E-7D7570291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323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ocumentarywriting.org/wp-content/uploads/2013/06/writers-b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36" y="0"/>
            <a:ext cx="10321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1"/>
          <p:cNvSpPr>
            <a:spLocks noGrp="1"/>
          </p:cNvSpPr>
          <p:nvPr>
            <p:ph type="title"/>
          </p:nvPr>
        </p:nvSpPr>
        <p:spPr>
          <a:xfrm>
            <a:off x="1981200" y="11430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7200" dirty="0"/>
              <a:t>Welcome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0" y="5791200"/>
            <a:ext cx="6705600" cy="685800"/>
          </a:xfrm>
          <a:prstGeom prst="rect">
            <a:avLst/>
          </a:prstGeom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Richard Le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Teen Services Librarian </a:t>
            </a:r>
          </a:p>
        </p:txBody>
      </p:sp>
    </p:spTree>
    <p:extLst>
      <p:ext uri="{BB962C8B-B14F-4D97-AF65-F5344CB8AC3E}">
        <p14:creationId xmlns:p14="http://schemas.microsoft.com/office/powerpoint/2010/main" xmlns="" val="416029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72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828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8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792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8776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839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560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811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365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786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843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5255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2315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54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931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116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213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1526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032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889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21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93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6523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60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</Words>
  <Application>Microsoft Office PowerPoint</Application>
  <PresentationFormat>Custom</PresentationFormat>
  <Paragraphs>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SFPL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rle</dc:creator>
  <cp:lastModifiedBy>ACarpenter</cp:lastModifiedBy>
  <cp:revision>2</cp:revision>
  <dcterms:created xsi:type="dcterms:W3CDTF">2013-11-15T19:06:18Z</dcterms:created>
  <dcterms:modified xsi:type="dcterms:W3CDTF">2013-11-15T23:08:56Z</dcterms:modified>
</cp:coreProperties>
</file>