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C097D-4A9A-0840-A71F-5BAC6DFDBEEB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5A2D1-5A6F-D94B-AB3A-18C1C2126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7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8E95D8-8A64-5D4A-8C84-7FA2627A2FD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24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8E95D8-8A64-5D4A-8C84-7FA2627A2FD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24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8E95D8-8A64-5D4A-8C84-7FA2627A2FD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24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8E95D8-8A64-5D4A-8C84-7FA2627A2FD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24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8E95D8-8A64-5D4A-8C84-7FA2627A2FD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24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8E95D8-8A64-5D4A-8C84-7FA2627A2FD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24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1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8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1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6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0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8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8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4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3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2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0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0D3B7-5D65-034A-AC9B-46205D759D1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464BC-D417-5748-BF47-2A5DE8DA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0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Your Barriers?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April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Spirometry 360 © University of Washington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9463A-41E0-2F47-A9FF-FBE8B12AF2E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09889" y="196144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"/>
          </p:nvPr>
        </p:nvSpPr>
        <p:spPr>
          <a:xfrm>
            <a:off x="4419600" y="1219200"/>
            <a:ext cx="4648200" cy="493776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 enough </a:t>
            </a:r>
            <a:r>
              <a:rPr lang="en-US" sz="2800" dirty="0" smtClean="0"/>
              <a:t>time</a:t>
            </a:r>
          </a:p>
          <a:p>
            <a:endParaRPr lang="en-US" sz="2800" dirty="0" smtClean="0"/>
          </a:p>
          <a:p>
            <a:r>
              <a:rPr lang="en-US" sz="2800" dirty="0" smtClean="0"/>
              <a:t>Not </a:t>
            </a:r>
            <a:r>
              <a:rPr lang="en-US" sz="2800" dirty="0"/>
              <a:t>enough patients to test</a:t>
            </a:r>
          </a:p>
          <a:p>
            <a:endParaRPr lang="en-US" sz="2800" dirty="0" smtClean="0"/>
          </a:p>
          <a:p>
            <a:r>
              <a:rPr lang="en-US" sz="2800" dirty="0" smtClean="0"/>
              <a:t>Too </a:t>
            </a:r>
            <a:r>
              <a:rPr lang="en-US" sz="2800" dirty="0"/>
              <a:t>hard to make changes in my practice</a:t>
            </a:r>
          </a:p>
          <a:p>
            <a:endParaRPr lang="en-US" sz="2800" dirty="0" smtClean="0"/>
          </a:p>
          <a:p>
            <a:r>
              <a:rPr lang="en-US" sz="2800" dirty="0" smtClean="0"/>
              <a:t>Too </a:t>
            </a:r>
            <a:r>
              <a:rPr lang="en-US" sz="2800" dirty="0"/>
              <a:t>hard to justify the time spent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295399"/>
            <a:ext cx="3590544" cy="640080"/>
          </a:xfrm>
          <a:prstGeom prst="rect">
            <a:avLst/>
          </a:prstGeom>
          <a:solidFill>
            <a:srgbClr val="F8EDBB"/>
          </a:solidFill>
          <a:ln>
            <a:solidFill>
              <a:srgbClr val="F8C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74133" y="2274331"/>
            <a:ext cx="3590544" cy="640080"/>
          </a:xfrm>
          <a:prstGeom prst="rect">
            <a:avLst/>
          </a:prstGeom>
          <a:solidFill>
            <a:srgbClr val="F8EDBB"/>
          </a:solidFill>
          <a:ln>
            <a:solidFill>
              <a:srgbClr val="F8C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99533" y="3237274"/>
            <a:ext cx="3590544" cy="640080"/>
          </a:xfrm>
          <a:prstGeom prst="rect">
            <a:avLst/>
          </a:prstGeom>
          <a:solidFill>
            <a:srgbClr val="F8EDBB"/>
          </a:solidFill>
          <a:ln>
            <a:solidFill>
              <a:srgbClr val="F8C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9777" y="4572000"/>
            <a:ext cx="3590544" cy="640080"/>
          </a:xfrm>
          <a:prstGeom prst="rect">
            <a:avLst/>
          </a:prstGeom>
          <a:solidFill>
            <a:srgbClr val="F8EDBB"/>
          </a:solidFill>
          <a:ln>
            <a:solidFill>
              <a:srgbClr val="F8C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048000" y="5715000"/>
            <a:ext cx="3652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Wingdings"/>
                <a:ea typeface="Wingdings"/>
                <a:cs typeface="Wingdings"/>
                <a:sym typeface="Wingdings"/>
              </a:rPr>
              <a:t>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F83500"/>
                </a:solidFill>
              </a:rPr>
              <a:t>CHOSE 1-2 RESPONSES</a:t>
            </a:r>
            <a:endParaRPr lang="en-US" sz="2000" b="1" dirty="0">
              <a:solidFill>
                <a:srgbClr val="F83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31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2133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83500"/>
                </a:solidFill>
              </a:rPr>
              <a:t>Not enough time</a:t>
            </a:r>
          </a:p>
          <a:p>
            <a:pPr lvl="1"/>
            <a:r>
              <a:rPr lang="en-US" dirty="0" smtClean="0"/>
              <a:t>Get out of acute care cycle</a:t>
            </a:r>
          </a:p>
          <a:p>
            <a:pPr lvl="1"/>
            <a:r>
              <a:rPr lang="en-US" dirty="0" smtClean="0"/>
              <a:t>Cluster asthma visits</a:t>
            </a:r>
          </a:p>
          <a:p>
            <a:pPr lvl="1"/>
            <a:r>
              <a:rPr lang="en-US" dirty="0" smtClean="0"/>
              <a:t>Restructure </a:t>
            </a:r>
            <a:r>
              <a:rPr lang="en-US" dirty="0" smtClean="0"/>
              <a:t>visits</a:t>
            </a:r>
          </a:p>
          <a:p>
            <a:pPr lvl="1"/>
            <a:r>
              <a:rPr lang="en-US" dirty="0" smtClean="0"/>
              <a:t>Commit to a pilot of planned visits for asthma or COPD</a:t>
            </a:r>
            <a:endParaRPr lang="en-US" dirty="0" smtClean="0"/>
          </a:p>
          <a:p>
            <a:r>
              <a:rPr lang="en-US" dirty="0" smtClean="0"/>
              <a:t>-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April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Spirometry 360 © University of Washington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9463A-41E0-2F47-A9FF-FBE8B12AF2E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12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2133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83500"/>
                </a:solidFill>
              </a:rPr>
              <a:t>Not </a:t>
            </a:r>
            <a:r>
              <a:rPr lang="en-US" dirty="0" smtClean="0">
                <a:solidFill>
                  <a:srgbClr val="F83500"/>
                </a:solidFill>
              </a:rPr>
              <a:t>enough patients to test</a:t>
            </a:r>
          </a:p>
          <a:p>
            <a:pPr lvl="1"/>
            <a:r>
              <a:rPr lang="en-US" dirty="0" smtClean="0"/>
              <a:t>Immediate: </a:t>
            </a:r>
            <a:endParaRPr lang="en-US" dirty="0" smtClean="0"/>
          </a:p>
          <a:p>
            <a:pPr lvl="2"/>
            <a:r>
              <a:rPr lang="en-US" dirty="0" smtClean="0"/>
              <a:t>claims data</a:t>
            </a:r>
            <a:r>
              <a:rPr lang="en-US" dirty="0" smtClean="0"/>
              <a:t>: 493.xx, albuterol use, ED visits or hospitalizations</a:t>
            </a:r>
            <a:endParaRPr lang="en-US" dirty="0" smtClean="0"/>
          </a:p>
          <a:p>
            <a:pPr lvl="2"/>
            <a:r>
              <a:rPr lang="en-US" dirty="0" smtClean="0"/>
              <a:t>ask</a:t>
            </a:r>
            <a:r>
              <a:rPr lang="en-US" dirty="0" smtClean="0"/>
              <a:t> coworkers about their difficult asthma patients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Long term: utilize reminder system, registry, </a:t>
            </a:r>
            <a:r>
              <a:rPr lang="en-US" dirty="0" smtClean="0"/>
              <a:t>EHR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April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Spirometry 360 © University of Washington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9463A-41E0-2F47-A9FF-FBE8B12AF2E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89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2133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83500"/>
                </a:solidFill>
              </a:rPr>
              <a:t>Too </a:t>
            </a:r>
            <a:r>
              <a:rPr lang="en-US" dirty="0" smtClean="0">
                <a:solidFill>
                  <a:srgbClr val="F83500"/>
                </a:solidFill>
              </a:rPr>
              <a:t>hard to make changes in my practice</a:t>
            </a:r>
          </a:p>
          <a:p>
            <a:pPr lvl="1"/>
            <a:r>
              <a:rPr lang="en-US" dirty="0" smtClean="0"/>
              <a:t>Start </a:t>
            </a:r>
            <a:r>
              <a:rPr lang="en-US" dirty="0" smtClean="0"/>
              <a:t>small, form a team, and assign roles</a:t>
            </a:r>
            <a:endParaRPr lang="en-US" dirty="0" smtClean="0"/>
          </a:p>
          <a:p>
            <a:pPr lvl="1"/>
            <a:r>
              <a:rPr lang="en-US" dirty="0" smtClean="0"/>
              <a:t>Utilize QI </a:t>
            </a:r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Try for some measurable changes</a:t>
            </a:r>
          </a:p>
          <a:p>
            <a:pPr lvl="2"/>
            <a:r>
              <a:rPr lang="en-US" dirty="0" smtClean="0"/>
              <a:t>Use of </a:t>
            </a:r>
            <a:r>
              <a:rPr lang="en-US" dirty="0" err="1" smtClean="0"/>
              <a:t>spirometry</a:t>
            </a:r>
            <a:r>
              <a:rPr lang="en-US" dirty="0" smtClean="0"/>
              <a:t> during planned visits </a:t>
            </a:r>
          </a:p>
          <a:p>
            <a:pPr lvl="2"/>
            <a:r>
              <a:rPr lang="en-US" dirty="0" smtClean="0"/>
              <a:t>Cases where </a:t>
            </a:r>
            <a:r>
              <a:rPr lang="en-US" dirty="0" err="1" smtClean="0"/>
              <a:t>spirometry</a:t>
            </a:r>
            <a:r>
              <a:rPr lang="en-US" dirty="0" smtClean="0"/>
              <a:t> changed treatment plan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April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Spirometry 360 © University of Washington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9463A-41E0-2F47-A9FF-FBE8B12AF2E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89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2133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83500"/>
                </a:solidFill>
              </a:rPr>
              <a:t>Too </a:t>
            </a:r>
            <a:r>
              <a:rPr lang="en-US" dirty="0" smtClean="0">
                <a:solidFill>
                  <a:srgbClr val="F83500"/>
                </a:solidFill>
              </a:rPr>
              <a:t>hard to justify the time spent</a:t>
            </a:r>
          </a:p>
          <a:p>
            <a:pPr lvl="1"/>
            <a:r>
              <a:rPr lang="en-US" dirty="0" smtClean="0"/>
              <a:t>Consider clinical and business </a:t>
            </a:r>
            <a:r>
              <a:rPr lang="en-US" dirty="0" smtClean="0"/>
              <a:t>case (presented earlier)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April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Spirometry 360 © University of Washington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9463A-41E0-2F47-A9FF-FBE8B12AF2E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89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2133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83500"/>
                </a:solidFill>
              </a:rPr>
              <a:t>Not enough time</a:t>
            </a:r>
          </a:p>
          <a:p>
            <a:pPr lvl="1"/>
            <a:r>
              <a:rPr lang="en-US" dirty="0" smtClean="0"/>
              <a:t>Get out of acute care cycle</a:t>
            </a:r>
          </a:p>
          <a:p>
            <a:pPr lvl="1"/>
            <a:r>
              <a:rPr lang="en-US" dirty="0" smtClean="0"/>
              <a:t>Cluster asthma visits</a:t>
            </a:r>
          </a:p>
          <a:p>
            <a:pPr lvl="1"/>
            <a:r>
              <a:rPr lang="en-US" dirty="0" smtClean="0"/>
              <a:t>Restructure visits</a:t>
            </a:r>
          </a:p>
          <a:p>
            <a:r>
              <a:rPr lang="en-US" dirty="0" smtClean="0">
                <a:solidFill>
                  <a:srgbClr val="F83500"/>
                </a:solidFill>
              </a:rPr>
              <a:t>Not enough patients to test</a:t>
            </a:r>
          </a:p>
          <a:p>
            <a:pPr lvl="1"/>
            <a:r>
              <a:rPr lang="en-US" dirty="0" smtClean="0"/>
              <a:t>Immediate: claims data, enlist coworkers</a:t>
            </a:r>
          </a:p>
          <a:p>
            <a:pPr lvl="1"/>
            <a:r>
              <a:rPr lang="en-US" dirty="0" smtClean="0"/>
              <a:t>Long term: utilize reminder system, registry, EHR</a:t>
            </a:r>
          </a:p>
          <a:p>
            <a:r>
              <a:rPr lang="en-US" dirty="0">
                <a:solidFill>
                  <a:srgbClr val="F83500"/>
                </a:solidFill>
              </a:rPr>
              <a:t>T</a:t>
            </a:r>
            <a:r>
              <a:rPr lang="en-US" dirty="0" smtClean="0">
                <a:solidFill>
                  <a:srgbClr val="F83500"/>
                </a:solidFill>
              </a:rPr>
              <a:t>oo hard to make changes in my practice</a:t>
            </a:r>
          </a:p>
          <a:p>
            <a:pPr lvl="1"/>
            <a:r>
              <a:rPr lang="en-US" dirty="0" smtClean="0"/>
              <a:t>Start small</a:t>
            </a:r>
          </a:p>
          <a:p>
            <a:pPr lvl="1"/>
            <a:r>
              <a:rPr lang="en-US" dirty="0" smtClean="0"/>
              <a:t>Utilize QI </a:t>
            </a:r>
            <a:r>
              <a:rPr lang="en-US" dirty="0" smtClean="0"/>
              <a:t>tools, measure changes</a:t>
            </a:r>
            <a:endParaRPr lang="en-US" dirty="0" smtClean="0"/>
          </a:p>
          <a:p>
            <a:r>
              <a:rPr lang="en-US" dirty="0" smtClean="0">
                <a:solidFill>
                  <a:srgbClr val="F83500"/>
                </a:solidFill>
              </a:rPr>
              <a:t>Too hard to justify the time spent</a:t>
            </a:r>
          </a:p>
          <a:p>
            <a:pPr lvl="1"/>
            <a:r>
              <a:rPr lang="en-US" dirty="0" smtClean="0"/>
              <a:t>Consider clinical and business case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April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Spirometry 360 © University of Washington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9463A-41E0-2F47-A9FF-FBE8B12AF2E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89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292</Words>
  <Application>Microsoft Macintosh PowerPoint</Application>
  <PresentationFormat>On-screen Show (4:3)</PresentationFormat>
  <Paragraphs>76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Are Your Barriers?</vt:lpstr>
      <vt:lpstr>Some Solutions</vt:lpstr>
      <vt:lpstr>Some Solutions</vt:lpstr>
      <vt:lpstr>Some Solutions</vt:lpstr>
      <vt:lpstr>Some Solutions</vt:lpstr>
      <vt:lpstr>Some Solutions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Stout</dc:creator>
  <cp:lastModifiedBy>Jim Stout</cp:lastModifiedBy>
  <cp:revision>4</cp:revision>
  <dcterms:created xsi:type="dcterms:W3CDTF">2013-06-05T04:13:33Z</dcterms:created>
  <dcterms:modified xsi:type="dcterms:W3CDTF">2013-06-05T14:38:10Z</dcterms:modified>
</cp:coreProperties>
</file>